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Set context: Rider Pulse project aiming for realtime parity between backend and device.
- Mention PoC proves new modality for shift/orders/payout freshness.
- Highlight agenda: problem, solution, results, next steps.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Manager watches token refreshes and reauthenticates without disconnect storms.
- Message receipts reset reconnect delay to avoid jitter when traffic is sparse.
- `debugConfigurationSnapshot()` exposes config/backoff/background details for QA without rebuilds.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ICE Delivery Not Seen incidents per delivery dropped 16%; riders reach delivery screen faster.
- Reaction time fell from 6.6s to 5.4s (18% faster, statistically significant).
- Push acknowledgements (background) 97.5%→98.5%; delivery acknowledgement (foreground) 99.89%→99.92%.
- Acceptance rate 97.54%→97.70%; reassignment 3.24%→3.03%; redispatch 0.35%→0.19%.
- Rider accepting time improved 1.97%.
- Client–server polling volume for Home API shrank 42%, validating realtime approach.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Run A/B in broader market to validate KPIs; build offline indicator fed by realtime presence.
- Acceptance squad starts Android client with @Hakan Bagci (post Dec 22) and bases Live Activity on realtime channel.
- Pick-up Drop-off squad mirrors offline indicator work on Android using same manager.
- OTW: Madhav drives push suppression for connected riders and propagates shift/rider updates.
- Collaboration with Richa on Fundamentals A/B once propagation is reliable.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Location updates move onto realtime pipe to replace periodic GPS uploads and reduce ingestion cost.
- Once persistent connection proves reliable, stop forcing manual refresh when foregrounding; socket becomes truth source.
- Extend realtime coverage to payments, cashback, geofence tasks so squads can retire polling hacks.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Analysis filtered out legacy builds and sessions with `battery_drain_den &gt; 1`.
- Increase is ~1.5% on variation; acceptable given KPI improvements but monitored closely.
- Kill-switch flips back to polling if drain exceeds 2% during Finland test.
- Dashboard screenshot tracks KPI + energy deltas for Rider Pulse stakeholders.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Invite questions on metrics, rollout, infra needs.
- Reiterate call to action: expand realtime coverage and monitor A/B/battery guardrails.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Riders rely on split cloud/device state; RFC stresses always-fresh data.
- Poll interval 60s after each update—drift happens if change lands post poll or rider goes offline.
- Removing manual refresh increased backend calls ~66% yet did not solve support/RSAT complaints.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Can't notify every mutation: sensitive payouts, interim routing, background-only cases.
- Apple throttling causes gaps; cancellations, stacked orders, PUDO, idle-state payouts drift.
- Lost push today means riders wait for polling, hurting acceptance time + “delivery not seen” metrics.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Push path and polling path have different reliability guarantees; either can fail silently.
- When either slips, riders wait up to 60s; stacked deliveries magnify inconsistency between backend timeline and device timeline.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Push triggers RiderHome refreshes yet depends on APNS and device connectivity.
- Smart polling fetches whole state on launch + every minute; ensures eventual consistency but costs compute/bandwidth.
- Together they still allow 60s drift and increase backend load, not scalable.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WebSocket streams incremental state, no more “wait for next poll.”
- `Realtime.ConnectionManagerImpl` manages client state, auth tokens, lifecycle, messages, reachability.
- Messages trigger `RiderHomeDataService.refresh(trigger: .socketEvent)` for near-immediate UI updates.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Backend emits state deltas to Realtime Gateway; socket feeds `ConnectionManagerImpl`.
- Manager republishes via `AsyncMulticastStream&lt;ConnectionState&gt;` and triggers RiderHome refreshes.
- Absence of deltas is detectable immediately, letting us react fast.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`AppStateObserver` lets us keep socket alive in background during navigation/camera tasks.
- Foregrounding sets reconnect delay to foreground value and reuses cached token for instant restore.
- Covers scenario where rider accepts order while hopping apps (Acceptance + OTW requirement).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Exponential backoff with reachability gating prevents thrashing when offline.
- After `maxReconnectAttempts` we fall back to smart polling; `stateValidityManager.invalidateState(.other)` marks data stale.
- Riders offline still get consistent data; online riders snap back to realtime once socket recovers.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Rider Pulse · Realtime Update PoC</dc:title>
  <dc:subject>PptxGenJS Presentation</dc:subject>
  <dc:creator>Created by Marp</dc:creator>
  <cp:lastModifiedBy>Created by Marp</cp:lastModifiedBy>
  <cp:revision>1</cp:revision>
  <dcterms:created xsi:type="dcterms:W3CDTF">2025-12-17T16:37:43Z</dcterms:created>
  <dcterms:modified xsi:type="dcterms:W3CDTF">2025-12-17T16:37:43Z</dcterms:modified>
</cp:coreProperties>
</file>